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300" r:id="rId2"/>
    <p:sldId id="262" r:id="rId3"/>
    <p:sldId id="286" r:id="rId4"/>
    <p:sldId id="257" r:id="rId5"/>
    <p:sldId id="282" r:id="rId6"/>
    <p:sldId id="288" r:id="rId7"/>
    <p:sldId id="290" r:id="rId8"/>
    <p:sldId id="285" r:id="rId9"/>
    <p:sldId id="289" r:id="rId10"/>
    <p:sldId id="291" r:id="rId11"/>
    <p:sldId id="258" r:id="rId12"/>
    <p:sldId id="293" r:id="rId13"/>
    <p:sldId id="297" r:id="rId14"/>
    <p:sldId id="298" r:id="rId15"/>
    <p:sldId id="299" r:id="rId16"/>
    <p:sldId id="259" r:id="rId17"/>
    <p:sldId id="260" r:id="rId18"/>
    <p:sldId id="265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Vrinda" pitchFamily="34" charset="0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801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3724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7234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2941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13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150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2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কম্পিউটার প্রশিক্ষণ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ও ক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ল সেন্টারের</a:t>
            </a:r>
            <a:r>
              <a:rPr lang="bn-IN" sz="1200" b="0" baseline="0" dirty="0" smtClean="0">
                <a:latin typeface="NikoshBAN" pitchFamily="2" charset="0"/>
                <a:cs typeface="NikoshBAN" pitchFamily="2" charset="0"/>
              </a:rPr>
              <a:t> কাজ ব্যাখ্যা করবেন। </a:t>
            </a:r>
            <a:r>
              <a:rPr lang="bn-IN" sz="1200" b="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867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58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527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1905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2B11-D56B-4ECB-BC70-42CD7D0008B4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341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1B19E-AD9B-4917-AB39-E6C6D9EBAE53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2336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A2B18-534E-4A5B-BA9E-EF514476AEDF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9468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E846A-A518-44F0-95BC-1EBFBCF16F01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2993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4DC09-DE69-402D-BF88-9D442D225E66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19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41D2D-F395-4291-AAF0-C04F9038D0E9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98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EFEC-D941-4E9D-BD78-1B8BE6C38E8F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3404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93FD1-FE21-4994-B698-AC41FB6C06A6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5629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5629B-DD2A-4446-90AC-D2B941676E9D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14104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52C23-029C-42CD-B4B9-459620444879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5240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B7CAE-EFAD-4378-A98C-17D44A410227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003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D7DB-348C-43AF-B5A2-2DE458867BD5}" type="datetime1">
              <a:rPr lang="en-US" smtClean="0"/>
              <a:pPr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651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1.wav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3" y="-604911"/>
            <a:ext cx="8382002" cy="7448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39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39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23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228" y="174171"/>
            <a:ext cx="7848600" cy="19013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2200" y="2286000"/>
            <a:ext cx="2667000" cy="990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Lesson  3 of 3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42740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  <p:sndAc>
          <p:stSnd>
            <p:snd r:embed="rId6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1099360"/>
            <a:ext cx="3505200" cy="235009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9704"/>
          <a:stretch/>
        </p:blipFill>
        <p:spPr>
          <a:xfrm>
            <a:off x="4809414" y="1061830"/>
            <a:ext cx="3508612" cy="2387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066800" y="3564144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রোবোটিক ইঞ্জিনিয়ারিং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4470" y="3530025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কমিউনিকেশন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46" y="4148919"/>
            <a:ext cx="4091566" cy="25293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944470" y="5029200"/>
            <a:ext cx="3238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ডেটা কমিউনিকেশন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98242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66812" y="985672"/>
            <a:ext cx="277511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8672" y="22098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ক্যারিয়ার গঠনে আইসিটি শিক্ষার কয়েকটি গুরুত্ব লেখ।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4043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92498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প্রোগ্রামিংয়ের গুরুত্ব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00384"/>
            <a:ext cx="4566602" cy="25687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990600" y="3699820"/>
            <a:ext cx="3162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মোবাইল অ্যাপস তৈরি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0" y="3276600"/>
            <a:ext cx="4478691" cy="2899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198350" y="6209524"/>
            <a:ext cx="257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ফ্রিল্যান্সিং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18276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1213145"/>
            <a:ext cx="4543568" cy="3206455"/>
            <a:chOff x="519609" y="973024"/>
            <a:chExt cx="4631533" cy="34107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09" y="973024"/>
              <a:ext cx="4572000" cy="34107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685801" y="3124199"/>
              <a:ext cx="4465341" cy="1194857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352800"/>
            <a:ext cx="4539018" cy="24503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0" name="Left Arrow 9"/>
          <p:cNvSpPr/>
          <p:nvPr/>
        </p:nvSpPr>
        <p:spPr>
          <a:xfrm>
            <a:off x="5229366" y="2971800"/>
            <a:ext cx="3686033" cy="2998285"/>
          </a:xfrm>
          <a:prstGeom prst="leftArrow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ঘরের বাহির থেকে টিভি,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রেফ্রিজারেটর, এয়ারকন্ডিশন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নিয়ন্ত্রন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যায়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5229366" y="1213145"/>
            <a:ext cx="3686033" cy="1738802"/>
          </a:xfrm>
          <a:prstGeom prst="leftArrow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 ডিভাইসের মাধ্যমে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প্রেসার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মাপা যায়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5572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35" y="762000"/>
            <a:ext cx="41910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592" y="1831271"/>
            <a:ext cx="4213746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1598" y="4599296"/>
            <a:ext cx="77252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মানুষের হাতের নিয়ন্ত্রণে মহাকাশে ছুটে চলছে স্যাটেলাইট।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31164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বর্তমানে বাংলাদেশের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ভালো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প্রোগ্রামাররা গুগল, মাইক্রোসফট, ইনটেল, ফেসবুকের মত বিখ্যাত কোম্পানিগুলোতে কাজ করছে।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526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ফ্রিল্যান্সের কাজের জন্য প্রয়োজন ধৈর্য এবং ইংরেজি ভাষার দক্ষতা।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85" y="2525973"/>
            <a:ext cx="4209299" cy="2279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128" y="2514600"/>
            <a:ext cx="4209299" cy="22797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5161746"/>
            <a:ext cx="6446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বাংলাদেশ কম্পিউটার কাউন্সিল ও আইটি ফার্মে কাজ করে উজ্জ্বল ক্যারিয়ার গঠন করতে পার।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6296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7135091" cy="2232563"/>
              <a:chOff x="2376711" y="76200"/>
              <a:chExt cx="7969016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4564776" cy="977231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44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48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48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48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48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609601" y="3105835"/>
            <a:ext cx="82573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“ক্যারিয়ার </a:t>
            </a:r>
            <a:r>
              <a:rPr lang="bn-IN" sz="4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হিসেবে আইসিটির সম্ভাবনা অনেক উজ্জ্বল।” </a:t>
            </a:r>
            <a:r>
              <a:rPr lang="bn-IN" sz="4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 বিশ্লেষণ কর। </a:t>
            </a:r>
            <a:endParaRPr lang="en-US" sz="4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4844" y="1369382"/>
            <a:ext cx="36333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9429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381000" y="3505200"/>
            <a:ext cx="800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তুমি কী মনে কর </a:t>
            </a: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তোমার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ভবিষ্যৎ ক্যারিয়ার উন্নয়নের জন্য আইসিটি শিক্ষা আবশ্যক এবং কেন? ব্যাখ্যা কর। 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43000" y="4933528"/>
            <a:ext cx="7467600" cy="1543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34" y="685801"/>
            <a:ext cx="5905500" cy="3886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19" y="1676400"/>
            <a:ext cx="4673600" cy="467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586" t="3619" r="-12911" b="24068"/>
          <a:stretch/>
        </p:blipFill>
        <p:spPr>
          <a:xfrm>
            <a:off x="5368119" y="1359848"/>
            <a:ext cx="3283476" cy="2743200"/>
          </a:xfrm>
          <a:prstGeom prst="snip2SameRect">
            <a:avLst>
              <a:gd name="adj1" fmla="val 16667"/>
              <a:gd name="adj2" fmla="val 50000"/>
            </a:avLst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ভবিষ্যৎ ক্যারিয়ার ও আইসিটি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4179232"/>
            <a:ext cx="45663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তোমাদের ভবিষ্যৎ জীবনের সাথে ছবিগুলোর সম্পর্ক কী?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310"/>
          <a:stretch/>
        </p:blipFill>
        <p:spPr>
          <a:xfrm>
            <a:off x="533400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9445"/>
          <a:stretch/>
        </p:blipFill>
        <p:spPr>
          <a:xfrm>
            <a:off x="4600433" y="1031592"/>
            <a:ext cx="3657600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624314"/>
            <a:ext cx="3505200" cy="2187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536480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95870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শিখনফল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2438400"/>
            <a:ext cx="8381999" cy="270843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ক্যারিয়ারে আইসিটির ভূমিকা বর্ণনা করতে পারবে। </a:t>
            </a:r>
            <a:endParaRPr lang="en-US" sz="34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 ভিত্তিক ক্যারিয়ারসমূহ চিহ্নিত করতে </a:t>
            </a:r>
            <a:r>
              <a:rPr lang="bn-BD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প্রোগ্রামিংয়ের গুরুত্ব ব্যাখ্যা করতে </a:t>
            </a:r>
            <a:r>
              <a:rPr lang="bn-BD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bn-IN" sz="3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“ক্যারিয়ার হিসেবে আইসিটির সম্ভাবনা অনেক উজ্জ্বল।” বিশ্লেষণ করতে পারবে।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560562"/>
            <a:ext cx="8381999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3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 আইসিটির ভূমিকা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754"/>
          <a:stretch/>
        </p:blipFill>
        <p:spPr>
          <a:xfrm>
            <a:off x="1459533" y="974017"/>
            <a:ext cx="6478706" cy="429817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886200" y="5344181"/>
            <a:ext cx="2476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সফটওয়্যারের 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0" y="923165"/>
            <a:ext cx="6525175" cy="4342207"/>
            <a:chOff x="-457200" y="304800"/>
            <a:chExt cx="6525175" cy="43422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7200" y="304800"/>
              <a:ext cx="6525175" cy="4342207"/>
            </a:xfrm>
            <a:prstGeom prst="rect">
              <a:avLst/>
            </a:prstGeom>
          </p:spPr>
        </p:pic>
        <p:pic>
          <p:nvPicPr>
            <p:cNvPr id="9" name="Picture 2" descr="E:\Model Content-ICT\3rd Program\Picture-3\111.gif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060" y="535262"/>
              <a:ext cx="4182781" cy="2345158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239000" y="57912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মেইল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5364512"/>
            <a:ext cx="815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সামাজিক যোগাযোগ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87666"/>
            <a:ext cx="6525175" cy="429817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22" y="974017"/>
            <a:ext cx="6678378" cy="43118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18509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3" grpId="0"/>
      <p:bldP spid="13" grpId="1"/>
      <p:bldP spid="14" grpId="0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0314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ক্যারিয়ারের ক্ষেত্রে আইসিটি দক্ষতা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771831"/>
            <a:ext cx="3892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ওয়েব সাইট বিনির্মাণ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8687" y="12395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প্রোগ্রামিং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4446896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209" r="8955" b="5201"/>
          <a:stretch/>
        </p:blipFill>
        <p:spPr>
          <a:xfrm>
            <a:off x="4267200" y="3582770"/>
            <a:ext cx="4476466" cy="2933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4519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762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আইসিটি ভিত্তিক ক্যারিয়ার সমূহ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84086"/>
            <a:ext cx="3733800" cy="28003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29269" y="3733800"/>
            <a:ext cx="2514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প্রশিক্ষণ 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593" y="3124200"/>
            <a:ext cx="4559708" cy="26670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7431" y="5867400"/>
            <a:ext cx="1560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কল সেন্টার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3992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90600"/>
            <a:ext cx="4114800" cy="2362200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208020"/>
            <a:ext cx="4038600" cy="26940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3810000"/>
            <a:ext cx="3352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সায়েন্স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6029952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কম্পিউটার ইঞ্জিনিয়ারিং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3270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609600"/>
            <a:ext cx="4278899" cy="310552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96" y="3715126"/>
            <a:ext cx="5181600" cy="2590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953000" y="1371600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অফিস অটোমেশন সিস্টেম ডিজাইন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748916"/>
            <a:ext cx="345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আর্টিফিশিয়াল ইন্টিলিজেন্স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8462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800" dirty="0" smtClean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1391</TotalTime>
  <Words>239</Words>
  <Application>Microsoft Office PowerPoint</Application>
  <PresentationFormat>On-screen Show (4:3)</PresentationFormat>
  <Paragraphs>58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NikoshBAN</vt:lpstr>
      <vt:lpstr>Calibri</vt:lpstr>
      <vt:lpstr>Vrinda</vt:lpstr>
      <vt:lpstr>Wingdings</vt:lpstr>
      <vt:lpstr>SolaimanLipi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MOSHA</cp:lastModifiedBy>
  <cp:revision>336</cp:revision>
  <dcterms:created xsi:type="dcterms:W3CDTF">2015-03-31T15:15:49Z</dcterms:created>
  <dcterms:modified xsi:type="dcterms:W3CDTF">2016-12-25T04:34:05Z</dcterms:modified>
</cp:coreProperties>
</file>